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2_B1DEA9A3.xml" ContentType="application/vnd.ms-powerpoint.comments+xml"/>
  <Override PartName="/ppt/comments/modernComment_103_D49D2C52.xml" ContentType="application/vnd.ms-powerpoint.comments+xml"/>
  <Override PartName="/ppt/comments/modernComment_105_6204A0B.xml" ContentType="application/vnd.ms-powerpoint.comments+xml"/>
  <Override PartName="/ppt/comments/modernComment_106_6A2595B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8" r:id="rId2"/>
    <p:sldId id="259" r:id="rId3"/>
    <p:sldId id="261" r:id="rId4"/>
    <p:sldId id="262" r:id="rId5"/>
  </p:sldIdLst>
  <p:sldSz cx="7199313"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4A6A63-1C9B-8BAE-52F8-A8AB99E829A8}" name="企画室01" initials="" userId="S::kikaku01@tactsystemtyo.onmicrosoft.com::e3e5794a-9612-494d-8ff2-1ac747c43a0d" providerId="AD"/>
  <p188:author id="{3381B4B8-C602-FE46-FAF4-4D906EB6D526}" name="Satoshi Kinoshita (SAKN)" initials="SK" userId="S::sakn@demant.com::19d60b02-f772-4cb6-a22f-f51978fd0e7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33"/>
    <p:restoredTop sz="96327"/>
  </p:normalViewPr>
  <p:slideViewPr>
    <p:cSldViewPr snapToGrid="0">
      <p:cViewPr>
        <p:scale>
          <a:sx n="161" d="100"/>
          <a:sy n="161" d="100"/>
        </p:scale>
        <p:origin x="4280" y="-5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comments/modernComment_102_B1DEA9A3.xml><?xml version="1.0" encoding="utf-8"?>
<p188:cmLst xmlns:a="http://schemas.openxmlformats.org/drawingml/2006/main" xmlns:r="http://schemas.openxmlformats.org/officeDocument/2006/relationships" xmlns:p188="http://schemas.microsoft.com/office/powerpoint/2018/8/main">
  <p188:cm id="{A3436538-08E8-654C-A2A9-54DCD4D5404F}" authorId="{684A6A63-1C9B-8BAE-52F8-A8AB99E829A8}" created="2023-11-16T07:09:18.005">
    <ac:deMkLst xmlns:ac="http://schemas.microsoft.com/office/drawing/2013/main/command">
      <pc:docMk xmlns:pc="http://schemas.microsoft.com/office/powerpoint/2013/main/command"/>
      <pc:sldMk xmlns:pc="http://schemas.microsoft.com/office/powerpoint/2013/main/command" cId="2984159651" sldId="258"/>
      <ac:spMk id="2" creationId="{5CA72552-7A9E-DA3E-865C-EDD63EC5A5B0}"/>
    </ac:deMkLst>
    <p188:replyLst>
      <p188:reply id="{DA7D3900-7D0A-4AEE-85D7-76FFB7E78F38}" authorId="{3381B4B8-C602-FE46-FAF4-4D906EB6D526}" created="2023-11-20T07:16:13.877">
        <p188:txBody>
          <a:bodyPr/>
          <a:lstStyle/>
          <a:p>
            <a:r>
              <a:rPr lang="ja-JP" altLang="en-US"/>
              <a:t>冒頭の2つのポイント（中丸）は、以下のようにリライトをお願いします。
・　少しでもご自身の聴こえに不安を感じるようなことがあれば、最寄りの耳鼻咽喉科クリニック、または補聴器専門店で聴力チェック（スクリーニング）を受け、難聴の可能性があることを確認することをおすすめします。
・　そのうえで、より詳しい聴力測定（フルスクリーニングテスト）を行い、難聴の種類や程度（どのような音が聞き取りづらいのか、どの程度の大きさの音ならきこえるのかなど）を明確にし、対処の方針を専門家とともに検討するようにしてください。</a:t>
            </a:r>
          </a:p>
        </p188:txBody>
      </p188:reply>
    </p188:replyLst>
    <p188:txBody>
      <a:bodyPr/>
      <a:lstStyle/>
      <a:p>
        <a:r>
          <a:rPr lang="ja-JP" altLang="en-US"/>
          <a:t>ご支給原稿をもとにリライトして、レイアウトに反映いたしました。</a:t>
        </a:r>
      </a:p>
    </p188:txBody>
  </p188:cm>
  <p188:cm id="{5F6A0368-F616-46F3-9BE8-3C649F31AD6F}" authorId="{3381B4B8-C602-FE46-FAF4-4D906EB6D526}" created="2023-11-20T07:37:37.948">
    <pc:sldMkLst xmlns:pc="http://schemas.microsoft.com/office/powerpoint/2013/main/command">
      <pc:docMk/>
      <pc:sldMk cId="2984159651" sldId="258"/>
    </pc:sldMkLst>
    <p188:txBody>
      <a:bodyPr/>
      <a:lstStyle/>
      <a:p>
        <a:r>
          <a:rPr lang="ja-JP" altLang="en-US"/>
          <a:t>この画像をライセンスなどの確認の上、サイトに貼り付け可能なフォーマットでお渡しします。</a:t>
        </a:r>
      </a:p>
    </p188:txBody>
  </p188:cm>
  <p188:cm id="{165E8851-BAA7-DA4E-80E1-101D70BEF6D2}" authorId="{684A6A63-1C9B-8BAE-52F8-A8AB99E829A8}" created="2023-11-21T04:39:41.690">
    <ac:deMkLst xmlns:ac="http://schemas.microsoft.com/office/drawing/2013/main/command">
      <pc:docMk xmlns:pc="http://schemas.microsoft.com/office/powerpoint/2013/main/command"/>
      <pc:sldMk xmlns:pc="http://schemas.microsoft.com/office/powerpoint/2013/main/command" cId="2984159651" sldId="258"/>
      <ac:spMk id="7" creationId="{25768DFB-4E04-A5B9-0789-42A889BA5EC1}"/>
    </ac:deMkLst>
    <p188:txBody>
      <a:bodyPr/>
      <a:lstStyle/>
      <a:p>
        <a:r>
          <a:rPr lang="ja-JP" altLang="en-US"/>
          <a:t>ここの部分を上記のクライアントの戻しの内容に差し替えてください。</a:t>
        </a:r>
      </a:p>
    </p188:txBody>
  </p188:cm>
</p188:cmLst>
</file>

<file path=ppt/comments/modernComment_103_D49D2C52.xml><?xml version="1.0" encoding="utf-8"?>
<p188:cmLst xmlns:a="http://schemas.openxmlformats.org/drawingml/2006/main" xmlns:r="http://schemas.openxmlformats.org/officeDocument/2006/relationships" xmlns:p188="http://schemas.microsoft.com/office/powerpoint/2018/8/main">
  <p188:cm id="{60420BCE-4F5F-E049-8F3E-CFEDC5D5EEE6}" authorId="{684A6A63-1C9B-8BAE-52F8-A8AB99E829A8}" created="2023-11-16T07:12:47.037">
    <ac:deMkLst xmlns:ac="http://schemas.microsoft.com/office/drawing/2013/main/command">
      <pc:docMk xmlns:pc="http://schemas.microsoft.com/office/powerpoint/2013/main/command"/>
      <pc:sldMk xmlns:pc="http://schemas.microsoft.com/office/powerpoint/2013/main/command" cId="3567070290" sldId="259"/>
      <ac:spMk id="3" creationId="{BDA3D54D-E5E9-15D8-4B2E-21B34C1AEBF5}"/>
    </ac:deMkLst>
    <p188:replyLst>
      <p188:reply id="{B630FAFB-20D7-4366-9EC4-E309BC6B45AA}" authorId="{3381B4B8-C602-FE46-FAF4-4D906EB6D526}" created="2023-11-20T07:16:55.461">
        <p188:txBody>
          <a:bodyPr/>
          <a:lstStyle/>
          <a:p>
            <a:r>
              <a:rPr lang="ja-JP" altLang="en-US"/>
              <a:t>確認しました。ありがとうございます。</a:t>
            </a:r>
          </a:p>
        </p188:txBody>
      </p188:reply>
    </p188:replyLst>
    <p188:txBody>
      <a:bodyPr/>
      <a:lstStyle/>
      <a:p>
        <a:r>
          <a:rPr lang="ja-JP" altLang="en-US"/>
          <a:t>お戻しには赤字はありませんでしたが、読みやすさを考慮し、文字の下にグラデーションを入れました。</a:t>
        </a:r>
      </a:p>
    </p188:txBody>
  </p188:cm>
  <p188:cm id="{7CC2D903-F184-FE4F-AC06-97F53DB122B4}" authorId="{684A6A63-1C9B-8BAE-52F8-A8AB99E829A8}" created="2023-11-16T07:37:45.589">
    <ac:deMkLst xmlns:ac="http://schemas.microsoft.com/office/drawing/2013/main/command">
      <pc:docMk xmlns:pc="http://schemas.microsoft.com/office/powerpoint/2013/main/command"/>
      <pc:sldMk xmlns:pc="http://schemas.microsoft.com/office/powerpoint/2013/main/command" cId="3567070290" sldId="259"/>
      <ac:spMk id="5" creationId="{70DE3AC7-23E7-7F70-8A98-3BF85AD1B68F}"/>
    </ac:deMkLst>
    <p188:replyLst>
      <p188:reply id="{90B5DA2F-8909-4B67-A21E-2B8E2CE0FEF4}" authorId="{3381B4B8-C602-FE46-FAF4-4D906EB6D526}" created="2023-11-20T07:17:11.257">
        <p188:txBody>
          <a:bodyPr/>
          <a:lstStyle/>
          <a:p>
            <a:r>
              <a:rPr lang="ja-JP" altLang="en-US"/>
              <a:t>確認しました。</a:t>
            </a:r>
          </a:p>
        </p188:txBody>
      </p188:reply>
    </p188:replyLst>
    <p188:txBody>
      <a:bodyPr/>
      <a:lstStyle/>
      <a:p>
        <a:r>
          <a:rPr lang="ja-JP" altLang="en-US"/>
          <a:t>文言修正いたしました。</a:t>
        </a:r>
      </a:p>
    </p188:txBody>
  </p188:cm>
  <p188:cm id="{82E3DA53-A080-2748-A1A2-E7F9BDF45344}" authorId="{684A6A63-1C9B-8BAE-52F8-A8AB99E829A8}" created="2023-11-16T07:37:50.438">
    <ac:deMkLst xmlns:ac="http://schemas.microsoft.com/office/drawing/2013/main/command">
      <pc:docMk xmlns:pc="http://schemas.microsoft.com/office/powerpoint/2013/main/command"/>
      <pc:sldMk xmlns:pc="http://schemas.microsoft.com/office/powerpoint/2013/main/command" cId="3567070290" sldId="259"/>
      <ac:spMk id="2" creationId="{273C6FF4-43A3-30AA-8033-B14CF892B0DA}"/>
    </ac:deMkLst>
    <p188:replyLst>
      <p188:reply id="{31DB2927-03D6-433C-950A-B60E12287517}" authorId="{3381B4B8-C602-FE46-FAF4-4D906EB6D526}" created="2023-11-20T07:17:22.143">
        <p188:txBody>
          <a:bodyPr/>
          <a:lstStyle/>
          <a:p>
            <a:r>
              <a:rPr lang="ja-JP" altLang="en-US"/>
              <a:t>確認しました。</a:t>
            </a:r>
          </a:p>
        </p188:txBody>
      </p188:reply>
    </p188:replyLst>
    <p188:txBody>
      <a:bodyPr/>
      <a:lstStyle/>
      <a:p>
        <a:r>
          <a:rPr lang="ja-JP" altLang="en-US"/>
          <a:t>文言修正いたしました。</a:t>
        </a:r>
      </a:p>
    </p188:txBody>
  </p188:cm>
</p188:cmLst>
</file>

<file path=ppt/comments/modernComment_105_6204A0B.xml><?xml version="1.0" encoding="utf-8"?>
<p188:cmLst xmlns:a="http://schemas.openxmlformats.org/drawingml/2006/main" xmlns:r="http://schemas.openxmlformats.org/officeDocument/2006/relationships" xmlns:p188="http://schemas.microsoft.com/office/powerpoint/2018/8/main">
  <p188:cm id="{47C1750B-3ED2-5142-9736-180D181B41CE}" authorId="{684A6A63-1C9B-8BAE-52F8-A8AB99E829A8}" created="2023-11-16T07:19:57.238">
    <ac:deMkLst xmlns:ac="http://schemas.microsoft.com/office/drawing/2013/main/command">
      <pc:docMk xmlns:pc="http://schemas.microsoft.com/office/powerpoint/2013/main/command"/>
      <pc:sldMk xmlns:pc="http://schemas.microsoft.com/office/powerpoint/2013/main/command" cId="102779403" sldId="261"/>
      <ac:spMk id="2" creationId="{3E531066-4F68-B8AD-8CE1-C16A055C0793}"/>
    </ac:deMkLst>
    <p188:replyLst>
      <p188:reply id="{D2A1ED3A-2A3B-442A-8F47-E844198E9401}" authorId="{3381B4B8-C602-FE46-FAF4-4D906EB6D526}" created="2023-11-20T07:18:08.165">
        <p188:txBody>
          <a:bodyPr/>
          <a:lstStyle/>
          <a:p>
            <a:r>
              <a:rPr lang="ja-JP" altLang="en-US"/>
              <a:t>確認しました。OKです。</a:t>
            </a:r>
          </a:p>
        </p188:txBody>
      </p188:reply>
    </p188:replyLst>
    <p188:txBody>
      <a:bodyPr/>
      <a:lstStyle/>
      <a:p>
        <a:r>
          <a:rPr lang="ja-JP" altLang="en-US"/>
          <a:t>文言の修正と内容的に上下にある機能部分との違いを、明確にするために地色の入ったデザインに変更いたしました。</a:t>
        </a:r>
      </a:p>
    </p188:txBody>
  </p188:cm>
</p188:cmLst>
</file>

<file path=ppt/comments/modernComment_106_6A2595BE.xml><?xml version="1.0" encoding="utf-8"?>
<p188:cmLst xmlns:a="http://schemas.openxmlformats.org/drawingml/2006/main" xmlns:r="http://schemas.openxmlformats.org/officeDocument/2006/relationships" xmlns:p188="http://schemas.microsoft.com/office/powerpoint/2018/8/main">
  <p188:cm id="{825CA7BC-28DA-2B40-871C-9A6D02B1CC97}" authorId="{684A6A63-1C9B-8BAE-52F8-A8AB99E829A8}" created="2023-11-16T07:21:41.738">
    <ac:deMkLst xmlns:ac="http://schemas.microsoft.com/office/drawing/2013/main/command">
      <pc:docMk xmlns:pc="http://schemas.microsoft.com/office/powerpoint/2013/main/command"/>
      <pc:sldMk xmlns:pc="http://schemas.microsoft.com/office/powerpoint/2013/main/command" cId="1780848062" sldId="262"/>
      <ac:spMk id="2" creationId="{3BAC790A-8A45-7D17-9EB9-8EB5B854C93F}"/>
    </ac:deMkLst>
    <p188:replyLst>
      <p188:reply id="{EC4CD293-F50F-4E80-822E-47EA823AE6EB}" authorId="{3381B4B8-C602-FE46-FAF4-4D906EB6D526}" created="2023-11-20T07:18:27.172">
        <p188:txBody>
          <a:bodyPr/>
          <a:lstStyle/>
          <a:p>
            <a:r>
              <a:rPr lang="ja-JP" altLang="en-US"/>
              <a:t>確認しました。ありがとうございます。</a:t>
            </a:r>
          </a:p>
        </p188:txBody>
      </p188:reply>
    </p188:replyLst>
    <p188:txBody>
      <a:bodyPr/>
      <a:lstStyle/>
      <a:p>
        <a:r>
          <a:rPr lang="ja-JP" altLang="en-US"/>
          <a:t>お戻しにありました、
文字を読みやすくするデザインに変更いたしました。</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5302386"/>
            <a:ext cx="6119416" cy="11279752"/>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17017128"/>
            <a:ext cx="5399485" cy="7822326"/>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09514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71364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1724962"/>
            <a:ext cx="1552352" cy="2745689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1724962"/>
            <a:ext cx="4567064" cy="274568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5207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13380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8077332"/>
            <a:ext cx="6209407" cy="13477201"/>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21682033"/>
            <a:ext cx="6209407" cy="7087342"/>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24934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8624810"/>
            <a:ext cx="3059708" cy="205570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8624810"/>
            <a:ext cx="3059708" cy="205570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7580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1724969"/>
            <a:ext cx="6209407" cy="626236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7942328"/>
            <a:ext cx="3045646" cy="3892412"/>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11834740"/>
            <a:ext cx="3045646" cy="174071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7942328"/>
            <a:ext cx="3060646" cy="3892412"/>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11834740"/>
            <a:ext cx="3060646" cy="174071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55363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55662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134414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2159952"/>
            <a:ext cx="2321966" cy="7559834"/>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4664905"/>
            <a:ext cx="3644652" cy="23024494"/>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9719786"/>
            <a:ext cx="2321966" cy="1800710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74699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2159952"/>
            <a:ext cx="2321966" cy="7559834"/>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4664905"/>
            <a:ext cx="3644652" cy="23024494"/>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890" y="9719786"/>
            <a:ext cx="2321966" cy="1800710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2023/11/21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76826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1724969"/>
            <a:ext cx="6209407" cy="626236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8624810"/>
            <a:ext cx="6209407" cy="2055705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30029347"/>
            <a:ext cx="1619845" cy="1724962"/>
          </a:xfrm>
          <a:prstGeom prst="rect">
            <a:avLst/>
          </a:prstGeom>
        </p:spPr>
        <p:txBody>
          <a:bodyPr vert="horz" lIns="91440" tIns="45720" rIns="91440" bIns="45720" rtlCol="0" anchor="ctr"/>
          <a:lstStyle>
            <a:lvl1pPr algn="l">
              <a:defRPr sz="945">
                <a:solidFill>
                  <a:schemeClr val="tx1">
                    <a:tint val="75000"/>
                  </a:schemeClr>
                </a:solidFill>
              </a:defRPr>
            </a:lvl1pPr>
          </a:lstStyle>
          <a:p>
            <a:fld id="{F62CB64F-B2F0-3345-A884-6008E3775394}" type="datetimeFigureOut">
              <a:rPr kumimoji="1" lang="ja-JP" altLang="en-US" smtClean="0"/>
              <a:t>2023/11/21</a:t>
            </a:fld>
            <a:endParaRPr kumimoji="1" lang="ja-JP" altLang="en-US"/>
          </a:p>
        </p:txBody>
      </p:sp>
      <p:sp>
        <p:nvSpPr>
          <p:cNvPr id="5" name="Footer Placeholder 4"/>
          <p:cNvSpPr>
            <a:spLocks noGrp="1"/>
          </p:cNvSpPr>
          <p:nvPr>
            <p:ph type="ftr" sz="quarter" idx="3"/>
          </p:nvPr>
        </p:nvSpPr>
        <p:spPr>
          <a:xfrm>
            <a:off x="2384773" y="30029347"/>
            <a:ext cx="2429768" cy="1724962"/>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30029347"/>
            <a:ext cx="1619845" cy="1724962"/>
          </a:xfrm>
          <a:prstGeom prst="rect">
            <a:avLst/>
          </a:prstGeom>
        </p:spPr>
        <p:txBody>
          <a:bodyPr vert="horz" lIns="91440" tIns="45720" rIns="91440" bIns="45720" rtlCol="0" anchor="ctr"/>
          <a:lstStyle>
            <a:lvl1pPr algn="r">
              <a:defRPr sz="945">
                <a:solidFill>
                  <a:schemeClr val="tx1">
                    <a:tint val="75000"/>
                  </a:schemeClr>
                </a:solidFill>
              </a:defRPr>
            </a:lvl1p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1901312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microsoft.com/office/2018/10/relationships/comments" Target="../comments/modernComment_102_B1DEA9A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microsoft.com/office/2018/10/relationships/comments" Target="../comments/modernComment_103_D49D2C5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microsoft.com/office/2018/10/relationships/comments" Target="../comments/modernComment_105_6204A0B.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06_6A2595BE.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 Teams&#10;&#10;自動的に生成された説明">
            <a:extLst>
              <a:ext uri="{FF2B5EF4-FFF2-40B4-BE49-F238E27FC236}">
                <a16:creationId xmlns:a16="http://schemas.microsoft.com/office/drawing/2014/main" id="{7EC30EF6-EE30-7B75-360F-5A2A5F31088C}"/>
              </a:ext>
            </a:extLst>
          </p:cNvPr>
          <p:cNvPicPr>
            <a:picLocks noChangeAspect="1"/>
          </p:cNvPicPr>
          <p:nvPr/>
        </p:nvPicPr>
        <p:blipFill>
          <a:blip r:embed="rId3"/>
          <a:stretch>
            <a:fillRect/>
          </a:stretch>
        </p:blipFill>
        <p:spPr>
          <a:xfrm>
            <a:off x="0" y="-238539"/>
            <a:ext cx="7188200" cy="33096200"/>
          </a:xfrm>
          <a:prstGeom prst="rect">
            <a:avLst/>
          </a:prstGeom>
        </p:spPr>
      </p:pic>
      <p:sp>
        <p:nvSpPr>
          <p:cNvPr id="2" name="正方形/長方形 1">
            <a:extLst>
              <a:ext uri="{FF2B5EF4-FFF2-40B4-BE49-F238E27FC236}">
                <a16:creationId xmlns:a16="http://schemas.microsoft.com/office/drawing/2014/main" id="{5CA72552-7A9E-DA3E-865C-EDD63EC5A5B0}"/>
              </a:ext>
            </a:extLst>
          </p:cNvPr>
          <p:cNvSpPr/>
          <p:nvPr/>
        </p:nvSpPr>
        <p:spPr>
          <a:xfrm>
            <a:off x="22226" y="7308720"/>
            <a:ext cx="7177087" cy="4473677"/>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119BEB3-4918-2CF3-0479-7EABAE918441}"/>
              </a:ext>
            </a:extLst>
          </p:cNvPr>
          <p:cNvSpPr txBox="1"/>
          <p:nvPr/>
        </p:nvSpPr>
        <p:spPr>
          <a:xfrm>
            <a:off x="4119717" y="10058401"/>
            <a:ext cx="2054942" cy="314631"/>
          </a:xfrm>
          <a:prstGeom prst="rect">
            <a:avLst/>
          </a:prstGeom>
          <a:solidFill>
            <a:srgbClr val="C00000"/>
          </a:solidFill>
        </p:spPr>
        <p:txBody>
          <a:bodyPr wrap="square" rtlCol="0">
            <a:spAutoFit/>
          </a:bodyPr>
          <a:lstStyle/>
          <a:p>
            <a:r>
              <a:rPr kumimoji="1" lang="ja-JP" altLang="en-US" sz="1400">
                <a:solidFill>
                  <a:schemeClr val="bg1"/>
                </a:solidFill>
              </a:rPr>
              <a:t>画像をご支給ください。</a:t>
            </a:r>
          </a:p>
        </p:txBody>
      </p:sp>
      <p:pic>
        <p:nvPicPr>
          <p:cNvPr id="5" name="図 4" descr="電子機器, カメラ が含まれている画像&#10;&#10;自動的に生成された説明">
            <a:extLst>
              <a:ext uri="{FF2B5EF4-FFF2-40B4-BE49-F238E27FC236}">
                <a16:creationId xmlns:a16="http://schemas.microsoft.com/office/drawing/2014/main" id="{7C0D65EB-DD51-FB3B-EAD7-9B901AEDA48A}"/>
              </a:ext>
            </a:extLst>
          </p:cNvPr>
          <p:cNvPicPr>
            <a:picLocks noChangeAspect="1"/>
          </p:cNvPicPr>
          <p:nvPr/>
        </p:nvPicPr>
        <p:blipFill>
          <a:blip r:embed="rId4"/>
          <a:stretch>
            <a:fillRect/>
          </a:stretch>
        </p:blipFill>
        <p:spPr>
          <a:xfrm>
            <a:off x="3925723" y="9339468"/>
            <a:ext cx="2442929" cy="2442929"/>
          </a:xfrm>
          <a:prstGeom prst="rect">
            <a:avLst/>
          </a:prstGeom>
        </p:spPr>
      </p:pic>
      <p:sp>
        <p:nvSpPr>
          <p:cNvPr id="7" name="正方形/長方形 6">
            <a:extLst>
              <a:ext uri="{FF2B5EF4-FFF2-40B4-BE49-F238E27FC236}">
                <a16:creationId xmlns:a16="http://schemas.microsoft.com/office/drawing/2014/main" id="{25768DFB-4E04-A5B9-0789-42A889BA5EC1}"/>
              </a:ext>
            </a:extLst>
          </p:cNvPr>
          <p:cNvSpPr/>
          <p:nvPr/>
        </p:nvSpPr>
        <p:spPr>
          <a:xfrm>
            <a:off x="795130" y="8062623"/>
            <a:ext cx="5573522" cy="922352"/>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415965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1262F136-FBD3-3EB7-2C31-36B53F0A863A}"/>
              </a:ext>
            </a:extLst>
          </p:cNvPr>
          <p:cNvPicPr>
            <a:picLocks noChangeAspect="1"/>
          </p:cNvPicPr>
          <p:nvPr/>
        </p:nvPicPr>
        <p:blipFill>
          <a:blip r:embed="rId3"/>
          <a:stretch>
            <a:fillRect/>
          </a:stretch>
        </p:blipFill>
        <p:spPr>
          <a:xfrm>
            <a:off x="11113" y="0"/>
            <a:ext cx="7188200" cy="32169100"/>
          </a:xfrm>
          <a:prstGeom prst="rect">
            <a:avLst/>
          </a:prstGeom>
        </p:spPr>
      </p:pic>
      <p:sp>
        <p:nvSpPr>
          <p:cNvPr id="3" name="正方形/長方形 2">
            <a:extLst>
              <a:ext uri="{FF2B5EF4-FFF2-40B4-BE49-F238E27FC236}">
                <a16:creationId xmlns:a16="http://schemas.microsoft.com/office/drawing/2014/main" id="{BDA3D54D-E5E9-15D8-4B2E-21B34C1AEBF5}"/>
              </a:ext>
            </a:extLst>
          </p:cNvPr>
          <p:cNvSpPr/>
          <p:nvPr/>
        </p:nvSpPr>
        <p:spPr>
          <a:xfrm>
            <a:off x="11113" y="599767"/>
            <a:ext cx="7199313" cy="2703871"/>
          </a:xfrm>
          <a:prstGeom prst="rect">
            <a:avLst/>
          </a:prstGeom>
          <a:noFill/>
          <a:ln w="476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73C6FF4-43A3-30AA-8033-B14CF892B0DA}"/>
              </a:ext>
            </a:extLst>
          </p:cNvPr>
          <p:cNvSpPr/>
          <p:nvPr/>
        </p:nvSpPr>
        <p:spPr>
          <a:xfrm>
            <a:off x="4588184" y="8014682"/>
            <a:ext cx="1437784" cy="174458"/>
          </a:xfrm>
          <a:prstGeom prst="rect">
            <a:avLst/>
          </a:prstGeom>
          <a:noFill/>
          <a:ln w="539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0DE3AC7-23E7-7F70-8A98-3BF85AD1B68F}"/>
              </a:ext>
            </a:extLst>
          </p:cNvPr>
          <p:cNvSpPr/>
          <p:nvPr/>
        </p:nvSpPr>
        <p:spPr>
          <a:xfrm>
            <a:off x="4004209" y="8644513"/>
            <a:ext cx="923841" cy="174458"/>
          </a:xfrm>
          <a:prstGeom prst="rect">
            <a:avLst/>
          </a:prstGeom>
          <a:noFill/>
          <a:ln w="539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707029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Web サイト&#10;&#10;自動的に生成された説明">
            <a:extLst>
              <a:ext uri="{FF2B5EF4-FFF2-40B4-BE49-F238E27FC236}">
                <a16:creationId xmlns:a16="http://schemas.microsoft.com/office/drawing/2014/main" id="{BBE9988B-BC8C-C21F-46A3-F9777A2170D9}"/>
              </a:ext>
            </a:extLst>
          </p:cNvPr>
          <p:cNvPicPr>
            <a:picLocks noChangeAspect="1"/>
          </p:cNvPicPr>
          <p:nvPr/>
        </p:nvPicPr>
        <p:blipFill>
          <a:blip r:embed="rId3"/>
          <a:stretch>
            <a:fillRect/>
          </a:stretch>
        </p:blipFill>
        <p:spPr>
          <a:xfrm>
            <a:off x="11113" y="0"/>
            <a:ext cx="7188200" cy="26822400"/>
          </a:xfrm>
          <a:prstGeom prst="rect">
            <a:avLst/>
          </a:prstGeom>
        </p:spPr>
      </p:pic>
      <p:sp>
        <p:nvSpPr>
          <p:cNvPr id="2" name="正方形/長方形 1">
            <a:extLst>
              <a:ext uri="{FF2B5EF4-FFF2-40B4-BE49-F238E27FC236}">
                <a16:creationId xmlns:a16="http://schemas.microsoft.com/office/drawing/2014/main" id="{3E531066-4F68-B8AD-8CE1-C16A055C0793}"/>
              </a:ext>
            </a:extLst>
          </p:cNvPr>
          <p:cNvSpPr/>
          <p:nvPr/>
        </p:nvSpPr>
        <p:spPr>
          <a:xfrm>
            <a:off x="0" y="13873316"/>
            <a:ext cx="7199313" cy="2326328"/>
          </a:xfrm>
          <a:prstGeom prst="rect">
            <a:avLst/>
          </a:prstGeom>
          <a:noFill/>
          <a:ln w="539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277940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FA4CF49D-080F-01AE-C6CE-85379E0B230B}"/>
              </a:ext>
            </a:extLst>
          </p:cNvPr>
          <p:cNvPicPr>
            <a:picLocks noChangeAspect="1"/>
          </p:cNvPicPr>
          <p:nvPr/>
        </p:nvPicPr>
        <p:blipFill>
          <a:blip r:embed="rId3"/>
          <a:stretch>
            <a:fillRect/>
          </a:stretch>
        </p:blipFill>
        <p:spPr>
          <a:xfrm>
            <a:off x="11113" y="0"/>
            <a:ext cx="7188200" cy="29705300"/>
          </a:xfrm>
          <a:prstGeom prst="rect">
            <a:avLst/>
          </a:prstGeom>
        </p:spPr>
      </p:pic>
      <p:sp>
        <p:nvSpPr>
          <p:cNvPr id="2" name="正方形/長方形 1">
            <a:extLst>
              <a:ext uri="{FF2B5EF4-FFF2-40B4-BE49-F238E27FC236}">
                <a16:creationId xmlns:a16="http://schemas.microsoft.com/office/drawing/2014/main" id="{3BAC790A-8A45-7D17-9EB9-8EB5B854C93F}"/>
              </a:ext>
            </a:extLst>
          </p:cNvPr>
          <p:cNvSpPr/>
          <p:nvPr/>
        </p:nvSpPr>
        <p:spPr>
          <a:xfrm>
            <a:off x="11113" y="599767"/>
            <a:ext cx="7199313" cy="2703871"/>
          </a:xfrm>
          <a:prstGeom prst="rect">
            <a:avLst/>
          </a:prstGeom>
          <a:noFill/>
          <a:ln w="476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084806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986</TotalTime>
  <Words>5</Words>
  <Application>Microsoft Macintosh PowerPoint</Application>
  <PresentationFormat>ユーザー設定</PresentationFormat>
  <Paragraphs>1</Paragraphs>
  <Slides>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企画室01</dc:creator>
  <cp:lastModifiedBy>企画室01</cp:lastModifiedBy>
  <cp:revision>19</cp:revision>
  <dcterms:created xsi:type="dcterms:W3CDTF">2023-10-16T09:21:06Z</dcterms:created>
  <dcterms:modified xsi:type="dcterms:W3CDTF">2023-11-21T04:40:48Z</dcterms:modified>
</cp:coreProperties>
</file>